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</p:sldIdLst>
  <p:sldSz cx="10688638" cy="756285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a_clean_informational_poster_graphic_layout_overa_1_b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88638" cy="75628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a_clean_modern_informational_presentation_slide_i_2_batch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88638" cy="75628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a_clean_informational_municipal_poster_slide_desig_3_batch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88638" cy="75628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a_clean_graphic_informational_poster_slide_desig_4_batch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88638" cy="75628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a_clean_infographic_slide_poster_style_image_ov_5_batch_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88638" cy="75628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a_clean_informational_poster_slide_layout_overall_6_batch_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88638" cy="75628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